
<file path=[Content_Types].xml><?xml version="1.0" encoding="utf-8"?>
<Types xmlns="http://schemas.openxmlformats.org/package/2006/content-types">
  <Default Extension="png" ContentType="image/png"/>
  <Override PartName="/docProps/core.xml" ContentType="application/vnd.openxmlformats-package.core-propertie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presProps.xml" ContentType="application/vnd.openxmlformats-officedocument.presentationml.presProps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4466793-F8D1-4E26-91AC-88F04BBF476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73DFB57-A6CC-42E3-A332-9381CE164B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Title1950s.wav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weddingfashions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wartimevspostwar.wav" TargetMode="External"/><Relationship Id="rId2" Type="http://schemas.openxmlformats.org/officeDocument/2006/relationships/slideLayout" Target="../slideLayouts/slideLayout5.xml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women's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mens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children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6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teenagers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women%20in%20the%20home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korea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audio" Target="file://localhost/Volumes/GABY/eveningwear.wa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915361"/>
          </a:xfrm>
        </p:spPr>
        <p:txBody>
          <a:bodyPr/>
          <a:lstStyle/>
          <a:p>
            <a:pPr algn="ctr"/>
            <a:r>
              <a:rPr lang="en-US" dirty="0" smtClean="0"/>
              <a:t>1950s Fashion</a:t>
            </a:r>
            <a:endParaRPr lang="en-US" dirty="0"/>
          </a:p>
        </p:txBody>
      </p:sp>
      <p:pic>
        <p:nvPicPr>
          <p:cNvPr id="50178" name="Picture 2" descr="http://www.ssplprints.com/lowres/43/main/46/125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600200"/>
            <a:ext cx="4076700" cy="32861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5486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Gaby Moen</a:t>
            </a:r>
            <a:endParaRPr lang="en-US" dirty="0"/>
          </a:p>
        </p:txBody>
      </p:sp>
      <p:pic>
        <p:nvPicPr>
          <p:cNvPr id="8" name="Title1950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934200" y="1295400"/>
            <a:ext cx="293687" cy="293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wore frilly, feminine confections.</a:t>
            </a:r>
          </a:p>
          <a:p>
            <a:r>
              <a:rPr lang="en-US" dirty="0" smtClean="0"/>
              <a:t>Men wore tuxes.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Weddings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590800"/>
            <a:ext cx="2744123" cy="36588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2590800"/>
            <a:ext cx="2959445" cy="3781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2590800"/>
            <a:ext cx="2800350" cy="3733800"/>
          </a:xfrm>
          <a:prstGeom prst="rect">
            <a:avLst/>
          </a:prstGeom>
        </p:spPr>
      </p:pic>
      <p:pic>
        <p:nvPicPr>
          <p:cNvPr id="7" name="weddingfashion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400800" y="685800"/>
            <a:ext cx="457200" cy="4572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1905000" y="27432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05000" y="2438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Juliet cap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Wartime vs. Post-War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Slim, Sensible Suits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Frilly, Full Skirts</a:t>
            </a:r>
            <a:endParaRPr lang="en-US" dirty="0"/>
          </a:p>
        </p:txBody>
      </p:sp>
      <p:pic>
        <p:nvPicPr>
          <p:cNvPr id="7" name="Content Placeholder 6" descr="133676147_8ebc6d0249[1]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914400" y="1143000"/>
            <a:ext cx="3166262" cy="4038600"/>
          </a:xfrm>
        </p:spPr>
      </p:pic>
      <p:pic>
        <p:nvPicPr>
          <p:cNvPr id="8" name="Content Placeholder 7" descr="1950s-fashion-differences-for-mother-and-daughter[1]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228738" y="1444625"/>
            <a:ext cx="2874348" cy="3941763"/>
          </a:xfrm>
        </p:spPr>
      </p:pic>
      <p:pic>
        <p:nvPicPr>
          <p:cNvPr id="9" name="wartimevspostwa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343400" y="1295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8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more rationing of fabric – full, longer skirts, stockings. Leads to synthetics. (2)</a:t>
            </a:r>
          </a:p>
          <a:p>
            <a:r>
              <a:rPr lang="en-US" dirty="0" smtClean="0"/>
              <a:t>Feminine shape back in vogue.</a:t>
            </a:r>
          </a:p>
          <a:p>
            <a:r>
              <a:rPr lang="en-US" dirty="0" smtClean="0"/>
              <a:t>Focus on prosperity and glamour.</a:t>
            </a:r>
          </a:p>
          <a:p>
            <a:r>
              <a:rPr lang="en-US" dirty="0" smtClean="0"/>
              <a:t>New designs for maternity. (1)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Women’s Fashion</a:t>
            </a:r>
            <a:endParaRPr lang="en-US" dirty="0"/>
          </a:p>
        </p:txBody>
      </p:sp>
      <p:pic>
        <p:nvPicPr>
          <p:cNvPr id="4" name="Picture 3" descr="fathmarb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733800"/>
            <a:ext cx="1355321" cy="2662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3886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8" name="Picture 7" descr="2619072526_868630e47f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3810000"/>
            <a:ext cx="1905000" cy="25813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05200" y="3886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10" name="Picture 9" descr="largeShoes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3810000"/>
            <a:ext cx="2987194" cy="2213843"/>
          </a:xfrm>
          <a:prstGeom prst="rect">
            <a:avLst/>
          </a:prstGeom>
        </p:spPr>
      </p:pic>
      <p:pic>
        <p:nvPicPr>
          <p:cNvPr id="12" name="women'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 flipH="1">
            <a:off x="7010400" y="609600"/>
            <a:ext cx="527050" cy="52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9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Men in workplace wore tailored suits with matching hats.</a:t>
            </a:r>
          </a:p>
          <a:p>
            <a:r>
              <a:rPr lang="en-US" dirty="0" smtClean="0"/>
              <a:t>At home men wore cardigans and button downs.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Men’s Fashion</a:t>
            </a:r>
            <a:endParaRPr lang="en-US" dirty="0"/>
          </a:p>
        </p:txBody>
      </p:sp>
      <p:pic>
        <p:nvPicPr>
          <p:cNvPr id="4" name="Picture 3" descr="m-train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071" y="3429000"/>
            <a:ext cx="2759579" cy="2362200"/>
          </a:xfrm>
          <a:prstGeom prst="rect">
            <a:avLst/>
          </a:prstGeom>
        </p:spPr>
      </p:pic>
      <p:pic>
        <p:nvPicPr>
          <p:cNvPr id="5" name="Picture 4" descr="m-cardigan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3429000"/>
            <a:ext cx="2314575" cy="2619375"/>
          </a:xfrm>
          <a:prstGeom prst="rect">
            <a:avLst/>
          </a:prstGeom>
        </p:spPr>
      </p:pic>
      <p:pic>
        <p:nvPicPr>
          <p:cNvPr id="6" name="Picture 5" descr="m-short[1]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3429000"/>
            <a:ext cx="2030210" cy="2438400"/>
          </a:xfrm>
          <a:prstGeom prst="rect">
            <a:avLst/>
          </a:prstGeom>
        </p:spPr>
      </p:pic>
      <p:pic>
        <p:nvPicPr>
          <p:cNvPr id="7" name="men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 flipV="1">
            <a:off x="6629401" y="833436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wear mini versions of adult clothing.</a:t>
            </a:r>
            <a:endParaRPr lang="en-US" dirty="0" smtClean="0"/>
          </a:p>
          <a:p>
            <a:r>
              <a:rPr lang="en-US" dirty="0" smtClean="0"/>
              <a:t>Baby </a:t>
            </a:r>
            <a:r>
              <a:rPr lang="en-US" dirty="0" smtClean="0"/>
              <a:t>boom = more thought put towards children’s fashions.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Children</a:t>
            </a:r>
            <a:endParaRPr lang="en-US" dirty="0"/>
          </a:p>
        </p:txBody>
      </p:sp>
      <p:pic>
        <p:nvPicPr>
          <p:cNvPr id="4" name="Picture 3" descr="PunchandJudyV3-01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477811"/>
            <a:ext cx="2438400" cy="3219370"/>
          </a:xfrm>
          <a:prstGeom prst="rect">
            <a:avLst/>
          </a:prstGeom>
        </p:spPr>
      </p:pic>
      <p:pic>
        <p:nvPicPr>
          <p:cNvPr id="5" name="Picture 4" descr="Advance_7870_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3657600"/>
            <a:ext cx="1752600" cy="28267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4114800"/>
            <a:ext cx="2667000" cy="1751330"/>
          </a:xfrm>
          <a:prstGeom prst="rect">
            <a:avLst/>
          </a:prstGeom>
        </p:spPr>
      </p:pic>
      <p:pic>
        <p:nvPicPr>
          <p:cNvPr id="7" name="childre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943600" y="3810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emerging age group in the 50s.</a:t>
            </a:r>
          </a:p>
          <a:p>
            <a:r>
              <a:rPr lang="en-US" dirty="0" smtClean="0"/>
              <a:t>Rebellious teens listened to rock-and-roll and dressed differently than adults.</a:t>
            </a:r>
          </a:p>
          <a:p>
            <a:r>
              <a:rPr lang="en-US" dirty="0" smtClean="0"/>
              <a:t>Blue jeans became popular.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Teenagers</a:t>
            </a:r>
            <a:endParaRPr lang="en-US" dirty="0"/>
          </a:p>
        </p:txBody>
      </p:sp>
      <p:pic>
        <p:nvPicPr>
          <p:cNvPr id="4" name="Picture 3" descr="215188978_8a6635b5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3505200"/>
            <a:ext cx="229870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3429000"/>
            <a:ext cx="2612571" cy="3149600"/>
          </a:xfrm>
          <a:prstGeom prst="rect">
            <a:avLst/>
          </a:prstGeom>
        </p:spPr>
      </p:pic>
      <p:pic>
        <p:nvPicPr>
          <p:cNvPr id="6" name="teenager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00800" y="7620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often stayed at home.</a:t>
            </a:r>
          </a:p>
          <a:p>
            <a:r>
              <a:rPr lang="en-US" dirty="0" smtClean="0"/>
              <a:t>Wore aprons and day dresses.</a:t>
            </a:r>
          </a:p>
          <a:p>
            <a:r>
              <a:rPr lang="en-US" dirty="0" smtClean="0"/>
              <a:t>Held elaborate dinner parties.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Women in the Home</a:t>
            </a:r>
            <a:endParaRPr lang="en-US" dirty="0"/>
          </a:p>
        </p:txBody>
      </p:sp>
      <p:pic>
        <p:nvPicPr>
          <p:cNvPr id="4" name="Picture 3" descr="5540ApronPatternAdvanceMeddet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124200"/>
            <a:ext cx="2438400" cy="3497996"/>
          </a:xfrm>
          <a:prstGeom prst="rect">
            <a:avLst/>
          </a:prstGeom>
        </p:spPr>
      </p:pic>
      <p:pic>
        <p:nvPicPr>
          <p:cNvPr id="5" name="Picture 4" descr="il_fullxfull.111467026[1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3124200"/>
            <a:ext cx="3276600" cy="3276600"/>
          </a:xfrm>
          <a:prstGeom prst="rect">
            <a:avLst/>
          </a:prstGeom>
        </p:spPr>
      </p:pic>
      <p:pic>
        <p:nvPicPr>
          <p:cNvPr id="6" name="women in the hom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315200" y="6858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in the army wore standard issue uniforms. (1)</a:t>
            </a:r>
          </a:p>
          <a:p>
            <a:r>
              <a:rPr lang="en-US" dirty="0" smtClean="0"/>
              <a:t>Men in the navy wore uniforms similar to those of WWII. (2)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Korea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581400"/>
            <a:ext cx="2133077" cy="29577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36576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3581400"/>
            <a:ext cx="3289450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6200" y="3810000"/>
            <a:ext cx="30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kore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562600" y="7620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9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Women wore floor length or ballerina-length dresses.</a:t>
            </a:r>
          </a:p>
          <a:p>
            <a:r>
              <a:rPr lang="en-US" dirty="0" smtClean="0"/>
              <a:t>Men wore tuxes and dinner jackets.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Eveningwear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124200"/>
            <a:ext cx="1749056" cy="31233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3048000"/>
            <a:ext cx="1914525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0" y="3048000"/>
            <a:ext cx="2233316" cy="2971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3048000"/>
            <a:ext cx="2285955" cy="3364236"/>
          </a:xfrm>
          <a:prstGeom prst="rect">
            <a:avLst/>
          </a:prstGeom>
        </p:spPr>
      </p:pic>
      <p:pic>
        <p:nvPicPr>
          <p:cNvPr id="8" name="eveningwea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6324600" y="6858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170</TotalTime>
  <Words>215</Words>
  <Application>Microsoft Macintosh PowerPoint</Application>
  <PresentationFormat>On-screen Show (4:3)</PresentationFormat>
  <Paragraphs>38</Paragraphs>
  <Slides>10</Slides>
  <Notes>0</Notes>
  <HiddenSlides>0</HiddenSlides>
  <MMClips>10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1950s Fashion</vt:lpstr>
      <vt:lpstr>Wartime vs. Post-War</vt:lpstr>
      <vt:lpstr>Women’s Fashion</vt:lpstr>
      <vt:lpstr>Men’s Fashion</vt:lpstr>
      <vt:lpstr>Children</vt:lpstr>
      <vt:lpstr>Teenagers</vt:lpstr>
      <vt:lpstr>Women in the Home</vt:lpstr>
      <vt:lpstr>Korea</vt:lpstr>
      <vt:lpstr>Eveningwear</vt:lpstr>
      <vt:lpstr>Weddings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1950s Fashion</dc:title>
  <dc:creator>asdfg</dc:creator>
  <cp:lastModifiedBy>Kate Moen</cp:lastModifiedBy>
  <cp:revision>31</cp:revision>
  <dcterms:created xsi:type="dcterms:W3CDTF">2010-05-21T03:28:06Z</dcterms:created>
  <dcterms:modified xsi:type="dcterms:W3CDTF">2010-05-21T04:26:58Z</dcterms:modified>
</cp:coreProperties>
</file>